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4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9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3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5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1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8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1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2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2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8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5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3A7BF-41AF-4B36-AB8C-2A11BD379896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A5519-AFEF-451D-B6E5-6BC6798CC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9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833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76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56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37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03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6"/>
            <a:ext cx="12192000" cy="685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390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175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50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9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174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43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68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595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" y="0"/>
            <a:ext cx="1217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962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</dc:creator>
  <cp:lastModifiedBy>CHARLES</cp:lastModifiedBy>
  <cp:revision>5</cp:revision>
  <dcterms:created xsi:type="dcterms:W3CDTF">2023-11-04T02:07:09Z</dcterms:created>
  <dcterms:modified xsi:type="dcterms:W3CDTF">2024-04-28T20:54:52Z</dcterms:modified>
</cp:coreProperties>
</file>